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9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6858000" cy="9906000" type="A4"/>
  <p:notesSz cx="6858000" cy="9144000"/>
  <p:embeddedFontLst>
    <p:embeddedFont>
      <p:font typeface="Johnson Display" panose="00000500000000000000" pitchFamily="50" charset="0"/>
      <p:regular r:id="rId9"/>
      <p:bold r:id="rId10"/>
      <p:italic r:id="rId11"/>
      <p:boldItalic r:id="rId12"/>
    </p:embeddedFont>
    <p:embeddedFont>
      <p:font typeface="Johnson Text" panose="00000500000000000000" pitchFamily="50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1pPr>
    <a:lvl2pPr marL="429814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2pPr>
    <a:lvl3pPr marL="859627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3pPr>
    <a:lvl4pPr marL="1289441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4pPr>
    <a:lvl5pPr marL="1719255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5pPr>
    <a:lvl6pPr marL="2149069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" id="{9CF4054D-6649-1143-8237-804364090384}">
          <p14:sldIdLst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379406-00EA-0BBF-4A62-18AFE683C427}" name="Jacob, Gabriela [MEDBR]" initials="JG[" userId="S::gjacob2@its.jnj.com::d19021a1-14e7-435e-9147-161a0cb1c433" providerId="AD"/>
  <p188:author id="{59AED718-C774-199A-69C7-5ADA0246CEF2}" name="Tina Shields (Wolff Olins)" initials="" userId="S::tina.shields@wolffolins.com::8b84752b-4bc0-4bae-b328-eec9b165519a" providerId="AD"/>
  <p188:author id="{3351A921-C0CE-2090-1A52-FB10794DB1A8}" name="Caroline Welch" initials="CW" userId="Caroline Welch" providerId="None"/>
  <p188:author id="{55348C8F-C095-5403-719E-7F0857DBEB73}" name="Rebecca Goodwin" initials="RG" userId="46ddb7a5d008f023" providerId="Windows Live"/>
  <p188:author id="{BFE2E8B9-CE5E-10AE-8678-6A4EEFBFEF7A}" name="Alex Medina" initials="AM" userId="S::alexm@jkdesignnj.onmicrosoft.com::ecec9072-2837-4e50-9dfb-700bdfbc30d3" providerId="AD"/>
  <p188:author id="{16F218D7-26DA-D6A7-FA2C-AAB79E2B99D8}" name="Ben Skingley (Wolff Olins, London)" initials="BS" userId="S::ben.skingley@wolffolins.com::21935174-311b-4876-93c7-0433ebed6584" providerId="AD"/>
  <p188:author id="{0D6E14FB-8860-D24F-2885-ABEFA1D0DEBC}" name="Johnson, Kristen [ETHUS]" initials="JK[" userId="S::kjohns41@its.jnj.com::140e039e-7add-4852-ad6b-5991da6f62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F5F3F2"/>
    <a:srgbClr val="F6F3F2"/>
    <a:srgbClr val="81766F"/>
    <a:srgbClr val="564C47"/>
    <a:srgbClr val="83786F"/>
    <a:srgbClr val="9834C2"/>
    <a:srgbClr val="32820A"/>
    <a:srgbClr val="3E4114"/>
    <a:srgbClr val="0F6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28"/>
    <p:restoredTop sz="97621"/>
  </p:normalViewPr>
  <p:slideViewPr>
    <p:cSldViewPr snapToGrid="0">
      <p:cViewPr>
        <p:scale>
          <a:sx n="60" d="100"/>
          <a:sy n="60" d="100"/>
        </p:scale>
        <p:origin x="2044" y="-260"/>
      </p:cViewPr>
      <p:guideLst/>
    </p:cSldViewPr>
  </p:slideViewPr>
  <p:outlineViewPr>
    <p:cViewPr>
      <p:scale>
        <a:sx n="33" d="100"/>
        <a:sy n="33" d="100"/>
      </p:scale>
      <p:origin x="0" y="-115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368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birskaya, Tatyana [MEDRU]" userId="00360c0a-9012-4d57-a72a-85adc29422e6" providerId="ADAL" clId="{9E3190DC-A38C-40BB-B1E9-20FEF2196AB0}"/>
    <pc:docChg chg="undo custSel addSld modSld">
      <pc:chgData name="Simbirskaya, Tatyana [MEDRU]" userId="00360c0a-9012-4d57-a72a-85adc29422e6" providerId="ADAL" clId="{9E3190DC-A38C-40BB-B1E9-20FEF2196AB0}" dt="2024-09-18T09:06:53.729" v="108" actId="20577"/>
      <pc:docMkLst>
        <pc:docMk/>
      </pc:docMkLst>
      <pc:sldChg chg="delSp modSp mod">
        <pc:chgData name="Simbirskaya, Tatyana [MEDRU]" userId="00360c0a-9012-4d57-a72a-85adc29422e6" providerId="ADAL" clId="{9E3190DC-A38C-40BB-B1E9-20FEF2196AB0}" dt="2024-09-18T09:06:53.729" v="108" actId="20577"/>
        <pc:sldMkLst>
          <pc:docMk/>
          <pc:sldMk cId="1149493575" sldId="257"/>
        </pc:sldMkLst>
        <pc:spChg chg="del">
          <ac:chgData name="Simbirskaya, Tatyana [MEDRU]" userId="00360c0a-9012-4d57-a72a-85adc29422e6" providerId="ADAL" clId="{9E3190DC-A38C-40BB-B1E9-20FEF2196AB0}" dt="2024-09-02T14:52:52.439" v="77" actId="478"/>
          <ac:spMkLst>
            <pc:docMk/>
            <pc:sldMk cId="1149493575" sldId="257"/>
            <ac:spMk id="3" creationId="{6B9B2B50-BD0A-9D03-3E9F-AFA9DC8EB9FD}"/>
          </ac:spMkLst>
        </pc:spChg>
        <pc:graphicFrameChg chg="mod modGraphic">
          <ac:chgData name="Simbirskaya, Tatyana [MEDRU]" userId="00360c0a-9012-4d57-a72a-85adc29422e6" providerId="ADAL" clId="{9E3190DC-A38C-40BB-B1E9-20FEF2196AB0}" dt="2024-09-18T09:06:53.729" v="108" actId="20577"/>
          <ac:graphicFrameMkLst>
            <pc:docMk/>
            <pc:sldMk cId="1149493575" sldId="257"/>
            <ac:graphicFrameMk id="10" creationId="{468057A4-5673-F7C8-7C96-912F74364A1C}"/>
          </ac:graphicFrameMkLst>
        </pc:graphicFrameChg>
      </pc:sldChg>
      <pc:sldChg chg="delSp modSp add mod">
        <pc:chgData name="Simbirskaya, Tatyana [MEDRU]" userId="00360c0a-9012-4d57-a72a-85adc29422e6" providerId="ADAL" clId="{9E3190DC-A38C-40BB-B1E9-20FEF2196AB0}" dt="2024-09-18T09:05:59.764" v="92" actId="20577"/>
        <pc:sldMkLst>
          <pc:docMk/>
          <pc:sldMk cId="708538104" sldId="258"/>
        </pc:sldMkLst>
        <pc:spChg chg="del mod">
          <ac:chgData name="Simbirskaya, Tatyana [MEDRU]" userId="00360c0a-9012-4d57-a72a-85adc29422e6" providerId="ADAL" clId="{9E3190DC-A38C-40BB-B1E9-20FEF2196AB0}" dt="2024-09-02T14:53:17.169" v="79" actId="478"/>
          <ac:spMkLst>
            <pc:docMk/>
            <pc:sldMk cId="708538104" sldId="258"/>
            <ac:spMk id="3" creationId="{6B9B2B50-BD0A-9D03-3E9F-AFA9DC8EB9FD}"/>
          </ac:spMkLst>
        </pc:spChg>
        <pc:graphicFrameChg chg="mod modGraphic">
          <ac:chgData name="Simbirskaya, Tatyana [MEDRU]" userId="00360c0a-9012-4d57-a72a-85adc29422e6" providerId="ADAL" clId="{9E3190DC-A38C-40BB-B1E9-20FEF2196AB0}" dt="2024-09-18T09:05:59.764" v="92" actId="20577"/>
          <ac:graphicFrameMkLst>
            <pc:docMk/>
            <pc:sldMk cId="708538104" sldId="258"/>
            <ac:graphicFrameMk id="10" creationId="{468057A4-5673-F7C8-7C96-912F74364A1C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4CA142-80E1-DBC9-132F-B55CC2769B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Johnson Text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F650F-7632-8387-E4E9-B68A9D70A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7F42B-4C86-0A43-8FA1-0E0D1126CEC8}" type="datetimeFigureOut">
              <a:rPr lang="en-US" smtClean="0">
                <a:latin typeface="Johnson Text" pitchFamily="2" charset="77"/>
              </a:rPr>
              <a:t>9/18/2024</a:t>
            </a:fld>
            <a:endParaRPr lang="en-US" dirty="0">
              <a:latin typeface="Johnson Text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E71B6-78D8-3974-183F-3432B48F0B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Johnson Text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C92B9-671F-2293-E390-E1A8F50313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1A9B5-35A3-E649-8148-DE3199393FDC}" type="slidenum">
              <a:rPr lang="en-US" smtClean="0">
                <a:latin typeface="Johnson Text" pitchFamily="2" charset="77"/>
              </a:rPr>
              <a:t>‹#›</a:t>
            </a:fld>
            <a:endParaRPr lang="en-US" dirty="0">
              <a:latin typeface="Johnson Tex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213531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Johnson Display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Johnson Display" pitchFamily="2" charset="77"/>
              </a:defRPr>
            </a:lvl1pPr>
          </a:lstStyle>
          <a:p>
            <a:fld id="{BA4529F8-1B9C-C04B-A698-DC6C48C547B6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Johnson Display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Johnson Display" pitchFamily="2" charset="77"/>
              </a:defRPr>
            </a:lvl1pPr>
          </a:lstStyle>
          <a:p>
            <a:fld id="{08B18E93-EE38-CB4F-AFC1-65CB91DBAD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7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9627" rtl="0" eaLnBrk="1" latinLnBrk="0" hangingPunct="1">
      <a:defRPr sz="1128" b="0" i="0" kern="1200">
        <a:solidFill>
          <a:schemeClr val="tx1"/>
        </a:solidFill>
        <a:latin typeface="Johnson Display" pitchFamily="2" charset="77"/>
        <a:ea typeface="+mn-ea"/>
        <a:cs typeface="+mn-cs"/>
      </a:defRPr>
    </a:lvl1pPr>
    <a:lvl2pPr marL="429814" algn="l" defTabSz="859627" rtl="0" eaLnBrk="1" latinLnBrk="0" hangingPunct="1">
      <a:defRPr sz="1128" b="0" i="0" kern="1200">
        <a:solidFill>
          <a:schemeClr val="tx1"/>
        </a:solidFill>
        <a:latin typeface="Johnson Display" pitchFamily="2" charset="77"/>
        <a:ea typeface="+mn-ea"/>
        <a:cs typeface="+mn-cs"/>
      </a:defRPr>
    </a:lvl2pPr>
    <a:lvl3pPr marL="859627" algn="l" defTabSz="859627" rtl="0" eaLnBrk="1" latinLnBrk="0" hangingPunct="1">
      <a:defRPr sz="1128" b="0" i="0" kern="1200">
        <a:solidFill>
          <a:schemeClr val="tx1"/>
        </a:solidFill>
        <a:latin typeface="Johnson Display" pitchFamily="2" charset="77"/>
        <a:ea typeface="+mn-ea"/>
        <a:cs typeface="+mn-cs"/>
      </a:defRPr>
    </a:lvl3pPr>
    <a:lvl4pPr marL="1289441" algn="l" defTabSz="859627" rtl="0" eaLnBrk="1" latinLnBrk="0" hangingPunct="1">
      <a:defRPr sz="1128" b="0" i="0" kern="1200">
        <a:solidFill>
          <a:schemeClr val="tx1"/>
        </a:solidFill>
        <a:latin typeface="Johnson Display" pitchFamily="2" charset="77"/>
        <a:ea typeface="+mn-ea"/>
        <a:cs typeface="+mn-cs"/>
      </a:defRPr>
    </a:lvl4pPr>
    <a:lvl5pPr marL="1719255" algn="l" defTabSz="859627" rtl="0" eaLnBrk="1" latinLnBrk="0" hangingPunct="1">
      <a:defRPr sz="1128" b="0" i="0" kern="1200">
        <a:solidFill>
          <a:schemeClr val="tx1"/>
        </a:solidFill>
        <a:latin typeface="Johnson Display" pitchFamily="2" charset="77"/>
        <a:ea typeface="+mn-ea"/>
        <a:cs typeface="+mn-cs"/>
      </a:defRPr>
    </a:lvl5pPr>
    <a:lvl6pPr marL="2149069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3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25E30940-E4AB-AA62-E048-8A52EE7B2E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2949" y="9181037"/>
            <a:ext cx="999004" cy="4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6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dt="0"/>
  <p:txStyles>
    <p:titleStyle>
      <a:lvl1pPr algn="l" defTabSz="800741" rtl="0" eaLnBrk="1" latinLnBrk="0" hangingPunct="1">
        <a:lnSpc>
          <a:spcPct val="85000"/>
        </a:lnSpc>
        <a:spcBef>
          <a:spcPts val="525"/>
        </a:spcBef>
        <a:spcAft>
          <a:spcPts val="525"/>
        </a:spcAft>
        <a:buNone/>
        <a:defRPr sz="3065" b="0" i="0" kern="120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800741" rtl="0" eaLnBrk="1" latinLnBrk="0" hangingPunct="1">
        <a:lnSpc>
          <a:spcPct val="110000"/>
        </a:lnSpc>
        <a:spcBef>
          <a:spcPts val="525"/>
        </a:spcBef>
        <a:spcAft>
          <a:spcPts val="525"/>
        </a:spcAft>
        <a:buFont typeface="Arial" panose="020B0604020202020204" pitchFamily="34" charset="0"/>
        <a:buNone/>
        <a:tabLst/>
        <a:defRPr sz="1576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0231" indent="-250231" algn="l" defTabSz="800741" rtl="0" eaLnBrk="1" latinLnBrk="0" hangingPunct="1">
        <a:lnSpc>
          <a:spcPct val="110000"/>
        </a:lnSpc>
        <a:spcBef>
          <a:spcPts val="0"/>
        </a:spcBef>
        <a:spcAft>
          <a:spcPts val="525"/>
        </a:spcAft>
        <a:buFont typeface="Arial" panose="020B0604020202020204" pitchFamily="34" charset="0"/>
        <a:buChar char="•"/>
        <a:tabLst/>
        <a:defRPr sz="1576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00463" indent="-250231" algn="l" defTabSz="800741" rtl="0" eaLnBrk="1" latinLnBrk="0" hangingPunct="1">
        <a:lnSpc>
          <a:spcPct val="110000"/>
        </a:lnSpc>
        <a:spcBef>
          <a:spcPts val="0"/>
        </a:spcBef>
        <a:spcAft>
          <a:spcPts val="525"/>
        </a:spcAft>
        <a:buFont typeface="Arial" panose="020B0604020202020204" pitchFamily="34" charset="0"/>
        <a:buChar char="•"/>
        <a:tabLst/>
        <a:defRPr sz="1401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0300" indent="-250231" algn="l" defTabSz="800741" rtl="0" eaLnBrk="1" latinLnBrk="0" hangingPunct="1">
        <a:lnSpc>
          <a:spcPct val="110000"/>
        </a:lnSpc>
        <a:spcBef>
          <a:spcPts val="0"/>
        </a:spcBef>
        <a:spcAft>
          <a:spcPts val="525"/>
        </a:spcAft>
        <a:buFont typeface="Arial" panose="020B0604020202020204" pitchFamily="34" charset="0"/>
        <a:buChar char="•"/>
        <a:tabLst/>
        <a:defRPr sz="1401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00741" rtl="0" eaLnBrk="1" latinLnBrk="0" hangingPunct="1">
        <a:lnSpc>
          <a:spcPct val="110000"/>
        </a:lnSpc>
        <a:spcBef>
          <a:spcPts val="525"/>
        </a:spcBef>
        <a:spcAft>
          <a:spcPts val="525"/>
        </a:spcAft>
        <a:buFont typeface="Arial" panose="020B0604020202020204" pitchFamily="34" charset="0"/>
        <a:buNone/>
        <a:tabLst/>
        <a:defRPr sz="701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800741" rtl="0" eaLnBrk="1" latinLnBrk="0" hangingPunct="1">
        <a:lnSpc>
          <a:spcPct val="90000"/>
        </a:lnSpc>
        <a:spcBef>
          <a:spcPts val="525"/>
        </a:spcBef>
        <a:spcAft>
          <a:spcPts val="525"/>
        </a:spcAft>
        <a:buFont typeface="Arial" panose="020B0604020202020204" pitchFamily="34" charset="0"/>
        <a:buNone/>
        <a:defRPr lang="en-GB" sz="1576" b="0" i="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00741" rtl="0" eaLnBrk="1" latinLnBrk="0" hangingPunct="1">
        <a:lnSpc>
          <a:spcPct val="90000"/>
        </a:lnSpc>
        <a:spcBef>
          <a:spcPts val="525"/>
        </a:spcBef>
        <a:spcAft>
          <a:spcPts val="525"/>
        </a:spcAft>
        <a:buFont typeface="Arial" panose="020B0604020202020204" pitchFamily="34" charset="0"/>
        <a:buNone/>
        <a:defRPr lang="en-GB" sz="1576" b="0" i="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800741" rtl="0" eaLnBrk="1" latinLnBrk="0" hangingPunct="1">
        <a:lnSpc>
          <a:spcPct val="90000"/>
        </a:lnSpc>
        <a:spcBef>
          <a:spcPts val="525"/>
        </a:spcBef>
        <a:spcAft>
          <a:spcPts val="525"/>
        </a:spcAft>
        <a:buFont typeface="Arial" panose="020B0604020202020204" pitchFamily="34" charset="0"/>
        <a:buNone/>
        <a:defRPr lang="en-GB" sz="1576" b="0" i="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800741" rtl="0" eaLnBrk="1" latinLnBrk="0" hangingPunct="1">
        <a:lnSpc>
          <a:spcPct val="90000"/>
        </a:lnSpc>
        <a:spcBef>
          <a:spcPts val="525"/>
        </a:spcBef>
        <a:spcAft>
          <a:spcPts val="525"/>
        </a:spcAft>
        <a:buFont typeface="Arial" panose="020B0604020202020204" pitchFamily="34" charset="0"/>
        <a:buNone/>
        <a:defRPr sz="1576" b="0" i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400371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2pPr>
      <a:lvl3pPr marL="800741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3pPr>
      <a:lvl4pPr marL="1201111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4pPr>
      <a:lvl5pPr marL="1601482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5pPr>
      <a:lvl6pPr marL="2001852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6pPr>
      <a:lvl7pPr marL="2402223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7pPr>
      <a:lvl8pPr marL="2802593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8pPr>
      <a:lvl9pPr marL="3202964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8" pos="2113" userDrawn="1">
          <p15:clr>
            <a:srgbClr val="F26B43"/>
          </p15:clr>
        </p15:guide>
        <p15:guide id="19" pos="2202" userDrawn="1">
          <p15:clr>
            <a:srgbClr val="F26B43"/>
          </p15:clr>
        </p15:guide>
        <p15:guide id="22" pos="2787" userDrawn="1">
          <p15:clr>
            <a:srgbClr val="F26B43"/>
          </p15:clr>
        </p15:guide>
        <p15:guide id="68" pos="2880" userDrawn="1">
          <p15:clr>
            <a:srgbClr val="F26B43"/>
          </p15:clr>
        </p15:guide>
        <p15:guide id="74" pos="3461" userDrawn="1">
          <p15:clr>
            <a:srgbClr val="F26B43"/>
          </p15:clr>
        </p15:guide>
        <p15:guide id="75" pos="3552" userDrawn="1">
          <p15:clr>
            <a:srgbClr val="F26B43"/>
          </p15:clr>
        </p15:guide>
        <p15:guide id="80" orient="horz" pos="189" userDrawn="1">
          <p15:clr>
            <a:srgbClr val="F26B43"/>
          </p15:clr>
        </p15:guide>
        <p15:guide id="81" pos="177" userDrawn="1">
          <p15:clr>
            <a:srgbClr val="F26B43"/>
          </p15:clr>
        </p15:guide>
        <p15:guide id="82" pos="4142" userDrawn="1">
          <p15:clr>
            <a:srgbClr val="F26B43"/>
          </p15:clr>
        </p15:guide>
        <p15:guide id="83" orient="horz" pos="6048" userDrawn="1">
          <p15:clr>
            <a:srgbClr val="F26B43"/>
          </p15:clr>
        </p15:guide>
        <p15:guide id="84" pos="762" userDrawn="1">
          <p15:clr>
            <a:srgbClr val="F26B43"/>
          </p15:clr>
        </p15:guide>
        <p15:guide id="85" pos="859" userDrawn="1">
          <p15:clr>
            <a:srgbClr val="F26B43"/>
          </p15:clr>
        </p15:guide>
        <p15:guide id="86" pos="1436" userDrawn="1">
          <p15:clr>
            <a:srgbClr val="F26B43"/>
          </p15:clr>
        </p15:guide>
        <p15:guide id="88" pos="1525" userDrawn="1">
          <p15:clr>
            <a:srgbClr val="F26B43"/>
          </p15:clr>
        </p15:guide>
        <p15:guide id="89" orient="horz" pos="594" userDrawn="1">
          <p15:clr>
            <a:srgbClr val="F26B43"/>
          </p15:clr>
        </p15:guide>
        <p15:guide id="90" orient="horz" pos="695" userDrawn="1">
          <p15:clr>
            <a:srgbClr val="F26B43"/>
          </p15:clr>
        </p15:guide>
        <p15:guide id="91" orient="horz" pos="1091" userDrawn="1">
          <p15:clr>
            <a:srgbClr val="F26B43"/>
          </p15:clr>
        </p15:guide>
        <p15:guide id="92" orient="horz" pos="1193" userDrawn="1">
          <p15:clr>
            <a:srgbClr val="F26B43"/>
          </p15:clr>
        </p15:guide>
        <p15:guide id="93" orient="horz" pos="1586" userDrawn="1">
          <p15:clr>
            <a:srgbClr val="F26B43"/>
          </p15:clr>
        </p15:guide>
        <p15:guide id="94" orient="horz" pos="1681" userDrawn="1">
          <p15:clr>
            <a:srgbClr val="F26B43"/>
          </p15:clr>
        </p15:guide>
        <p15:guide id="95" orient="horz" pos="2074" userDrawn="1">
          <p15:clr>
            <a:srgbClr val="F26B43"/>
          </p15:clr>
        </p15:guide>
        <p15:guide id="96" orient="horz" pos="2176" userDrawn="1">
          <p15:clr>
            <a:srgbClr val="F26B43"/>
          </p15:clr>
        </p15:guide>
        <p15:guide id="97" orient="horz" pos="2571" userDrawn="1">
          <p15:clr>
            <a:srgbClr val="F26B43"/>
          </p15:clr>
        </p15:guide>
        <p15:guide id="98" orient="horz" pos="2674" userDrawn="1">
          <p15:clr>
            <a:srgbClr val="F26B43"/>
          </p15:clr>
        </p15:guide>
        <p15:guide id="99" orient="horz" pos="3069" userDrawn="1">
          <p15:clr>
            <a:srgbClr val="F26B43"/>
          </p15:clr>
        </p15:guide>
        <p15:guide id="100" orient="horz" pos="3168" userDrawn="1">
          <p15:clr>
            <a:srgbClr val="F26B43"/>
          </p15:clr>
        </p15:guide>
        <p15:guide id="101" orient="horz" pos="3563" userDrawn="1">
          <p15:clr>
            <a:srgbClr val="F26B43"/>
          </p15:clr>
        </p15:guide>
        <p15:guide id="102" orient="horz" pos="3666" userDrawn="1">
          <p15:clr>
            <a:srgbClr val="F26B43"/>
          </p15:clr>
        </p15:guide>
        <p15:guide id="103" orient="horz" pos="4062" userDrawn="1">
          <p15:clr>
            <a:srgbClr val="F26B43"/>
          </p15:clr>
        </p15:guide>
        <p15:guide id="104" orient="horz" pos="4160" userDrawn="1">
          <p15:clr>
            <a:srgbClr val="F26B43"/>
          </p15:clr>
        </p15:guide>
        <p15:guide id="105" orient="horz" pos="4559" userDrawn="1">
          <p15:clr>
            <a:srgbClr val="F26B43"/>
          </p15:clr>
        </p15:guide>
        <p15:guide id="106" orient="horz" pos="5047" userDrawn="1">
          <p15:clr>
            <a:srgbClr val="F26B43"/>
          </p15:clr>
        </p15:guide>
        <p15:guide id="107" orient="horz" pos="4651" userDrawn="1">
          <p15:clr>
            <a:srgbClr val="F26B43"/>
          </p15:clr>
        </p15:guide>
        <p15:guide id="108" orient="horz" pos="5146" userDrawn="1">
          <p15:clr>
            <a:srgbClr val="F26B43"/>
          </p15:clr>
        </p15:guide>
        <p15:guide id="109" orient="horz" pos="5542" userDrawn="1">
          <p15:clr>
            <a:srgbClr val="F26B43"/>
          </p15:clr>
        </p15:guide>
        <p15:guide id="110" orient="horz" pos="56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2D45A-8E7E-951F-F818-26D86C2C73C8}"/>
              </a:ext>
            </a:extLst>
          </p:cNvPr>
          <p:cNvSpPr/>
          <p:nvPr/>
        </p:nvSpPr>
        <p:spPr>
          <a:xfrm>
            <a:off x="4392386" y="0"/>
            <a:ext cx="2465614" cy="2336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2225B-3C91-611C-D298-40856CCD219C}"/>
              </a:ext>
            </a:extLst>
          </p:cNvPr>
          <p:cNvSpPr txBox="1"/>
          <p:nvPr/>
        </p:nvSpPr>
        <p:spPr>
          <a:xfrm>
            <a:off x="4783804" y="593072"/>
            <a:ext cx="1702212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October 24-25, 2024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3BB251-C04B-35CA-EE4B-804605D70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469" y="180919"/>
            <a:ext cx="396670" cy="39667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7CF6AC6-9DB8-6FEE-A63B-3A21ACF94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1469" y="853689"/>
            <a:ext cx="361335" cy="3613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5977C5-CF8A-822C-C358-58E5183F7816}"/>
              </a:ext>
            </a:extLst>
          </p:cNvPr>
          <p:cNvSpPr txBox="1"/>
          <p:nvPr/>
        </p:nvSpPr>
        <p:spPr>
          <a:xfrm>
            <a:off x="4783805" y="1314244"/>
            <a:ext cx="1785496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Bangkok Dusit Medical Services PLC.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2 Soi </a:t>
            </a:r>
            <a:r>
              <a:rPr lang="en-US" sz="1200" b="1" dirty="0" err="1">
                <a:solidFill>
                  <a:schemeClr val="bg1"/>
                </a:solidFill>
              </a:rPr>
              <a:t>Soonvijai</a:t>
            </a:r>
            <a:r>
              <a:rPr lang="en-US" sz="1200" b="1" dirty="0">
                <a:solidFill>
                  <a:schemeClr val="bg1"/>
                </a:solidFill>
              </a:rPr>
              <a:t> 7,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New Phetchaburi Road, Bangkok 10310 Thailand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 descr="A group of surgeons in a operating room&#10;&#10;Description automatically generated">
            <a:extLst>
              <a:ext uri="{FF2B5EF4-FFF2-40B4-BE49-F238E27FC236}">
                <a16:creationId xmlns:a16="http://schemas.microsoft.com/office/drawing/2014/main" id="{5AB5FC69-F156-807E-9A3A-846033D399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96"/>
          <a:stretch/>
        </p:blipFill>
        <p:spPr>
          <a:xfrm>
            <a:off x="-1" y="0"/>
            <a:ext cx="4420793" cy="233679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69B517-5CCB-C5EE-C45C-C8D425CFE849}"/>
              </a:ext>
            </a:extLst>
          </p:cNvPr>
          <p:cNvCxnSpPr>
            <a:cxnSpLocks/>
          </p:cNvCxnSpPr>
          <p:nvPr/>
        </p:nvCxnSpPr>
        <p:spPr>
          <a:xfrm>
            <a:off x="273277" y="4122819"/>
            <a:ext cx="6296024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BFF1D10-3D0F-1697-D7B6-596B849272B9}"/>
              </a:ext>
            </a:extLst>
          </p:cNvPr>
          <p:cNvSpPr txBox="1"/>
          <p:nvPr/>
        </p:nvSpPr>
        <p:spPr>
          <a:xfrm>
            <a:off x="280988" y="2616407"/>
            <a:ext cx="6493523" cy="12926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defRPr/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Complex intra-articular fractures of the upper and lower extremities, polytrauma. Methods of treatment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68057A4-5673-F7C8-7C96-912F74364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962855"/>
              </p:ext>
            </p:extLst>
          </p:nvPr>
        </p:nvGraphicFramePr>
        <p:xfrm>
          <a:off x="691762" y="4188682"/>
          <a:ext cx="5557963" cy="48956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9370">
                  <a:extLst>
                    <a:ext uri="{9D8B030D-6E8A-4147-A177-3AD203B41FA5}">
                      <a16:colId xmlns:a16="http://schemas.microsoft.com/office/drawing/2014/main" val="2047855981"/>
                    </a:ext>
                  </a:extLst>
                </a:gridCol>
                <a:gridCol w="3368552">
                  <a:extLst>
                    <a:ext uri="{9D8B030D-6E8A-4147-A177-3AD203B41FA5}">
                      <a16:colId xmlns:a16="http://schemas.microsoft.com/office/drawing/2014/main" val="938369808"/>
                    </a:ext>
                  </a:extLst>
                </a:gridCol>
                <a:gridCol w="1620041">
                  <a:extLst>
                    <a:ext uri="{9D8B030D-6E8A-4147-A177-3AD203B41FA5}">
                      <a16:colId xmlns:a16="http://schemas.microsoft.com/office/drawing/2014/main" val="394666579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400" spc="-50" dirty="0">
                          <a:solidFill>
                            <a:schemeClr val="accent1"/>
                          </a:solidFill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</a:t>
                      </a:r>
                      <a:r>
                        <a:rPr lang="en-US" sz="1800" b="0" kern="1400" spc="-50" dirty="0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kern="1400" spc="-50" dirty="0">
                          <a:solidFill>
                            <a:schemeClr val="accent1"/>
                          </a:solidFill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agenda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400" spc="-50" dirty="0">
                          <a:solidFill>
                            <a:schemeClr val="accent1"/>
                          </a:solidFill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Faculty</a:t>
                      </a:r>
                      <a:endParaRPr lang="en-US" sz="1800" b="0" kern="1400" spc="-50" dirty="0">
                        <a:solidFill>
                          <a:schemeClr val="accent1"/>
                        </a:solidFill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615222"/>
                  </a:ext>
                </a:extLst>
              </a:tr>
              <a:tr h="407172">
                <a:tc gridSpan="3">
                  <a:txBody>
                    <a:bodyPr/>
                    <a:lstStyle/>
                    <a:p>
                      <a:r>
                        <a:rPr lang="en-US" sz="1400" b="1" dirty="0"/>
                        <a:t>Day 1, October, 24</a:t>
                      </a:r>
                      <a:endParaRPr lang="ru-RU" sz="1400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  <a:cs typeface="Symbol" pitchFamily="2" charset="2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233538"/>
                  </a:ext>
                </a:extLst>
              </a:tr>
              <a:tr h="508883">
                <a:tc>
                  <a:txBody>
                    <a:bodyPr/>
                    <a:lstStyle/>
                    <a:p>
                      <a:r>
                        <a:rPr lang="en-US" sz="1200" dirty="0"/>
                        <a:t>9.00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Symbol" pitchFamily="2" charset="2"/>
                        </a:rPr>
                        <a:t>Welcome by Director of BIH</a:t>
                      </a:r>
                    </a:p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Symbol" pitchFamily="2" charset="2"/>
                        </a:rPr>
                        <a:t>and Introduction of Guests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J&amp;J Circular Black Italic" panose="020B0604020101020102" pitchFamily="34" charset="77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286635"/>
                  </a:ext>
                </a:extLst>
              </a:tr>
              <a:tr h="143124">
                <a:tc>
                  <a:txBody>
                    <a:bodyPr/>
                    <a:lstStyle/>
                    <a:p>
                      <a:r>
                        <a:rPr lang="en-US" sz="1200" dirty="0"/>
                        <a:t>9.15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Symbol" pitchFamily="2" charset="2"/>
                        </a:rPr>
                        <a:t>BDMS Hospital Net work, patient flow 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J&amp;J Circular Black Italic" panose="020B0604020101020102" pitchFamily="34" charset="77"/>
                        </a:rPr>
                        <a:t>Dr. Suthorn Bavornratanavech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1160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9.45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Symbol" pitchFamily="2" charset="2"/>
                        </a:rPr>
                        <a:t>COE Orthopedic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J&amp;J Circular Black Italic" panose="020B0604020101020102" pitchFamily="34" charset="77"/>
                        </a:rPr>
                        <a:t>Dr. Vajara Phiphobmongkol </a:t>
                      </a:r>
                      <a:endParaRPr lang="en-US" sz="1200" b="0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020818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r>
                        <a:rPr lang="en-US" sz="1200" dirty="0"/>
                        <a:t>10.00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Symbol" pitchFamily="2" charset="2"/>
                        </a:rPr>
                        <a:t>Case discussion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J&amp;J Circular Black Italic" panose="020B0604020101020102" pitchFamily="34" charset="77"/>
                        </a:rPr>
                        <a:t>Dr. Vajara Phiphobmongkol </a:t>
                      </a:r>
                      <a:endParaRPr lang="en-US" sz="1200" b="0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775919"/>
                  </a:ext>
                </a:extLst>
              </a:tr>
              <a:tr h="429371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10:30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a typeface="Calibri" panose="020F0502020204030204" pitchFamily="34" charset="0"/>
                          <a:cs typeface="Symbol" pitchFamily="2" charset="2"/>
                        </a:rPr>
                        <a:t>Live Surgery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J&amp;J Circular Black Italic" panose="020B0604020101020102" pitchFamily="34" charset="77"/>
                        </a:rPr>
                        <a:t>Dr. Suthorn Bavornratanavech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07551"/>
                  </a:ext>
                </a:extLst>
              </a:tr>
              <a:tr h="310101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12.30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Symbol" pitchFamily="2" charset="2"/>
                        </a:rPr>
                        <a:t>Lunch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kern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269106"/>
                  </a:ext>
                </a:extLst>
              </a:tr>
              <a:tr h="37503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13.30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Symbol" pitchFamily="2" charset="2"/>
                        </a:rPr>
                        <a:t>Live Surgery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J&amp;J Circular Black Italic" panose="020B0604020101020102" pitchFamily="34" charset="77"/>
                        </a:rPr>
                        <a:t>Dr. Vajara Phiphobmongkol</a:t>
                      </a:r>
                      <a:endParaRPr lang="en-US" sz="1200" b="0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000749"/>
                  </a:ext>
                </a:extLst>
              </a:tr>
              <a:tr h="202759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15.30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Symbol" pitchFamily="2" charset="2"/>
                        </a:rPr>
                        <a:t>Break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  <a:cs typeface="Symbol" pitchFamily="2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325161"/>
                  </a:ext>
                </a:extLst>
              </a:tr>
              <a:tr h="247816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16.00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Symbol" pitchFamily="2" charset="2"/>
                        </a:rPr>
                        <a:t>Live Surgery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J&amp;J Circular Black Italic" panose="020B0604020101020102" pitchFamily="34" charset="77"/>
                        </a:rPr>
                        <a:t>Dr. Suthorn Bavornratanavech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435838"/>
                  </a:ext>
                </a:extLst>
              </a:tr>
              <a:tr h="28624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18.00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Symbol" pitchFamily="2" charset="2"/>
                        </a:rPr>
                        <a:t>End of Day 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  <a:cs typeface="Symbol" pitchFamily="2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937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49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2D45A-8E7E-951F-F818-26D86C2C73C8}"/>
              </a:ext>
            </a:extLst>
          </p:cNvPr>
          <p:cNvSpPr/>
          <p:nvPr/>
        </p:nvSpPr>
        <p:spPr>
          <a:xfrm>
            <a:off x="4392386" y="0"/>
            <a:ext cx="2465614" cy="2336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2225B-3C91-611C-D298-40856CCD219C}"/>
              </a:ext>
            </a:extLst>
          </p:cNvPr>
          <p:cNvSpPr txBox="1"/>
          <p:nvPr/>
        </p:nvSpPr>
        <p:spPr>
          <a:xfrm>
            <a:off x="4783804" y="593072"/>
            <a:ext cx="1702212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October 24-25, 2024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3BB251-C04B-35CA-EE4B-804605D70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1469" y="180919"/>
            <a:ext cx="396670" cy="39667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7CF6AC6-9DB8-6FEE-A63B-3A21ACF94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1469" y="853689"/>
            <a:ext cx="361335" cy="3613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5977C5-CF8A-822C-C358-58E5183F7816}"/>
              </a:ext>
            </a:extLst>
          </p:cNvPr>
          <p:cNvSpPr txBox="1"/>
          <p:nvPr/>
        </p:nvSpPr>
        <p:spPr>
          <a:xfrm>
            <a:off x="4783805" y="1314244"/>
            <a:ext cx="1785496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Bangkok Dusit Medical Services PLC.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2 Soi </a:t>
            </a:r>
            <a:r>
              <a:rPr lang="en-US" sz="1200" b="1" dirty="0" err="1">
                <a:solidFill>
                  <a:schemeClr val="bg1"/>
                </a:solidFill>
              </a:rPr>
              <a:t>Soonvijai</a:t>
            </a:r>
            <a:r>
              <a:rPr lang="en-US" sz="1200" b="1" dirty="0">
                <a:solidFill>
                  <a:schemeClr val="bg1"/>
                </a:solidFill>
              </a:rPr>
              <a:t> 7,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New Phetchaburi Road, Bangkok 10310 Thailand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 descr="A group of surgeons in a operating room&#10;&#10;Description automatically generated">
            <a:extLst>
              <a:ext uri="{FF2B5EF4-FFF2-40B4-BE49-F238E27FC236}">
                <a16:creationId xmlns:a16="http://schemas.microsoft.com/office/drawing/2014/main" id="{5AB5FC69-F156-807E-9A3A-846033D399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96"/>
          <a:stretch/>
        </p:blipFill>
        <p:spPr>
          <a:xfrm>
            <a:off x="-1" y="0"/>
            <a:ext cx="4420793" cy="233679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69B517-5CCB-C5EE-C45C-C8D425CFE849}"/>
              </a:ext>
            </a:extLst>
          </p:cNvPr>
          <p:cNvCxnSpPr>
            <a:cxnSpLocks/>
          </p:cNvCxnSpPr>
          <p:nvPr/>
        </p:nvCxnSpPr>
        <p:spPr>
          <a:xfrm>
            <a:off x="273277" y="4122819"/>
            <a:ext cx="6296024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BFF1D10-3D0F-1697-D7B6-596B849272B9}"/>
              </a:ext>
            </a:extLst>
          </p:cNvPr>
          <p:cNvSpPr txBox="1"/>
          <p:nvPr/>
        </p:nvSpPr>
        <p:spPr>
          <a:xfrm>
            <a:off x="280988" y="2616407"/>
            <a:ext cx="6493523" cy="12926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defRPr/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Complex intra-articular fractures of the upper and lower extremities, polytrauma. Methods of treatment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68057A4-5673-F7C8-7C96-912F74364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198538"/>
              </p:ext>
            </p:extLst>
          </p:nvPr>
        </p:nvGraphicFramePr>
        <p:xfrm>
          <a:off x="691762" y="4188682"/>
          <a:ext cx="5557963" cy="38063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9370">
                  <a:extLst>
                    <a:ext uri="{9D8B030D-6E8A-4147-A177-3AD203B41FA5}">
                      <a16:colId xmlns:a16="http://schemas.microsoft.com/office/drawing/2014/main" val="2047855981"/>
                    </a:ext>
                  </a:extLst>
                </a:gridCol>
                <a:gridCol w="3368552">
                  <a:extLst>
                    <a:ext uri="{9D8B030D-6E8A-4147-A177-3AD203B41FA5}">
                      <a16:colId xmlns:a16="http://schemas.microsoft.com/office/drawing/2014/main" val="938369808"/>
                    </a:ext>
                  </a:extLst>
                </a:gridCol>
                <a:gridCol w="1620041">
                  <a:extLst>
                    <a:ext uri="{9D8B030D-6E8A-4147-A177-3AD203B41FA5}">
                      <a16:colId xmlns:a16="http://schemas.microsoft.com/office/drawing/2014/main" val="394666579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400" spc="-50" dirty="0">
                          <a:solidFill>
                            <a:schemeClr val="accent1"/>
                          </a:solidFill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</a:t>
                      </a:r>
                      <a:r>
                        <a:rPr lang="en-US" sz="1800" b="0" kern="1400" spc="-50" dirty="0">
                          <a:solidFill>
                            <a:schemeClr val="accent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kern="1400" spc="-50" dirty="0">
                          <a:solidFill>
                            <a:schemeClr val="accent1"/>
                          </a:solidFill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agenda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400" spc="-50" dirty="0">
                          <a:solidFill>
                            <a:schemeClr val="accent1"/>
                          </a:solidFill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Faculty</a:t>
                      </a:r>
                      <a:endParaRPr lang="en-US" sz="1800" b="0" kern="1400" spc="-50" dirty="0">
                        <a:solidFill>
                          <a:schemeClr val="accent1"/>
                        </a:solidFill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615222"/>
                  </a:ext>
                </a:extLst>
              </a:tr>
              <a:tr h="407172">
                <a:tc gridSpan="3">
                  <a:txBody>
                    <a:bodyPr/>
                    <a:lstStyle/>
                    <a:p>
                      <a:r>
                        <a:rPr lang="en-US" sz="1400" b="1" dirty="0"/>
                        <a:t>Day 2, October, 25</a:t>
                      </a:r>
                      <a:endParaRPr lang="ru-RU" sz="1400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  <a:cs typeface="Symbol" pitchFamily="2" charset="2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233538"/>
                  </a:ext>
                </a:extLst>
              </a:tr>
              <a:tr h="333955">
                <a:tc>
                  <a:txBody>
                    <a:bodyPr/>
                    <a:lstStyle/>
                    <a:p>
                      <a:r>
                        <a:rPr lang="en-US" sz="1200" dirty="0"/>
                        <a:t>9.00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Symbol" pitchFamily="2" charset="2"/>
                        </a:rPr>
                        <a:t>Hospital Tour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J&amp;J Circular Black Italic" panose="020B0604020101020102" pitchFamily="34" charset="77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286635"/>
                  </a:ext>
                </a:extLst>
              </a:tr>
              <a:tr h="143124">
                <a:tc>
                  <a:txBody>
                    <a:bodyPr/>
                    <a:lstStyle/>
                    <a:p>
                      <a:r>
                        <a:rPr lang="en-US" sz="1200" dirty="0"/>
                        <a:t>9.30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Symbol" pitchFamily="2" charset="2"/>
                        </a:rPr>
                        <a:t>Case discussion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J&amp;J Circular Black Italic" panose="020B0604020101020102" pitchFamily="34" charset="77"/>
                        </a:rPr>
                        <a:t>Dr. Vajara Phiphobmongkol </a:t>
                      </a:r>
                      <a:endParaRPr lang="en-US" sz="1200" b="0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1160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10.30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a typeface="Calibri" panose="020F0502020204030204" pitchFamily="34" charset="0"/>
                          <a:cs typeface="Symbol" pitchFamily="2" charset="2"/>
                        </a:rPr>
                        <a:t>Live Surgery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J&amp;J Circular Black Italic" panose="020B0604020101020102" pitchFamily="34" charset="77"/>
                        </a:rPr>
                        <a:t>Dr. Suthorn Bavornratanavech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020818"/>
                  </a:ext>
                </a:extLst>
              </a:tr>
              <a:tr h="310101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12.30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Symbol" pitchFamily="2" charset="2"/>
                        </a:rPr>
                        <a:t>Lunch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kern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269106"/>
                  </a:ext>
                </a:extLst>
              </a:tr>
              <a:tr h="37503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13.30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Symbol" pitchFamily="2" charset="2"/>
                        </a:rPr>
                        <a:t>Live Surgery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J&amp;J Circular Black Italic" panose="020B0604020101020102" pitchFamily="34" charset="77"/>
                        </a:rPr>
                        <a:t>Dr. Vajara Phiphobmongkol</a:t>
                      </a:r>
                      <a:endParaRPr lang="en-US" sz="1200" b="0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000749"/>
                  </a:ext>
                </a:extLst>
              </a:tr>
              <a:tr h="202759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15.30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Symbol" pitchFamily="2" charset="2"/>
                        </a:rPr>
                        <a:t>Break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  <a:cs typeface="Symbol" pitchFamily="2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325161"/>
                  </a:ext>
                </a:extLst>
              </a:tr>
              <a:tr h="247816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16.00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Symbol" pitchFamily="2" charset="2"/>
                        </a:rPr>
                        <a:t>Live Surgery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J&amp;J Circular Black Italic" panose="020B0604020101020102" pitchFamily="34" charset="77"/>
                        </a:rPr>
                        <a:t>Dr. Suthorn Bavornratanavech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435838"/>
                  </a:ext>
                </a:extLst>
              </a:tr>
              <a:tr h="28624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18.00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Symbol" pitchFamily="2" charset="2"/>
                        </a:rPr>
                        <a:t>End of Day 2. Summary of visit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  <a:cs typeface="Symbol" pitchFamily="2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937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538104"/>
      </p:ext>
    </p:extLst>
  </p:cSld>
  <p:clrMapOvr>
    <a:masterClrMapping/>
  </p:clrMapOvr>
</p:sld>
</file>

<file path=ppt/theme/theme1.xml><?xml version="1.0" encoding="utf-8"?>
<a:theme xmlns:a="http://schemas.openxmlformats.org/drawingml/2006/main" name="Johnson and Johnson">
  <a:themeElements>
    <a:clrScheme name="Johnson and Johnson 1">
      <a:dk1>
        <a:srgbClr val="000000"/>
      </a:dk1>
      <a:lt1>
        <a:srgbClr val="FFFFFF"/>
      </a:lt1>
      <a:dk2>
        <a:srgbClr val="F9F7F6"/>
      </a:dk2>
      <a:lt2>
        <a:srgbClr val="564C47"/>
      </a:lt2>
      <a:accent1>
        <a:srgbClr val="EB1700"/>
      </a:accent1>
      <a:accent2>
        <a:srgbClr val="000000"/>
      </a:accent2>
      <a:accent3>
        <a:srgbClr val="C1BBB3"/>
      </a:accent3>
      <a:accent4>
        <a:srgbClr val="004685"/>
      </a:accent4>
      <a:accent5>
        <a:srgbClr val="69D0FF"/>
      </a:accent5>
      <a:accent6>
        <a:srgbClr val="541980"/>
      </a:accent6>
      <a:hlink>
        <a:srgbClr val="000000"/>
      </a:hlink>
      <a:folHlink>
        <a:srgbClr val="000000"/>
      </a:folHlink>
    </a:clrScheme>
    <a:fontScheme name="J&amp;J">
      <a:majorFont>
        <a:latin typeface="Johnson Display"/>
        <a:ea typeface=""/>
        <a:cs typeface=""/>
      </a:majorFont>
      <a:minorFont>
        <a:latin typeface="Johnson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latin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85750" indent="-285750" algn="l">
          <a:buFont typeface="Arial" panose="020B0604020202020204" pitchFamily="34" charset="0"/>
          <a:buChar char="•"/>
          <a:defRPr sz="1800" kern="1200" dirty="0" err="1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J_Core_Program_Half_Page_Handout_L2" id="{4FE58F6F-DAE8-8F46-B0A2-663533D533C1}" vid="{CCEF6707-C478-D94D-BED2-EAC11023AE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EEAEC0FC357742BFF40BE2520BD355" ma:contentTypeVersion="13" ma:contentTypeDescription="Create a new document." ma:contentTypeScope="" ma:versionID="f4e7ee7abf4fe086f242559330916975">
  <xsd:schema xmlns:xsd="http://www.w3.org/2001/XMLSchema" xmlns:xs="http://www.w3.org/2001/XMLSchema" xmlns:p="http://schemas.microsoft.com/office/2006/metadata/properties" xmlns:ns2="600335d0-34a3-4bd9-898c-4d5e2ba29d05" xmlns:ns3="f2ccc4b5-fd23-460f-8543-e4ae61c5cc53" targetNamespace="http://schemas.microsoft.com/office/2006/metadata/properties" ma:root="true" ma:fieldsID="dcfcfe16c0f56b14933eb9d7fdcf9eb9" ns2:_="" ns3:_="">
    <xsd:import namespace="600335d0-34a3-4bd9-898c-4d5e2ba29d05"/>
    <xsd:import namespace="f2ccc4b5-fd23-460f-8543-e4ae61c5c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335d0-34a3-4bd9-898c-4d5e2ba29d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e82b97c-6a8a-4995-9eb5-298aced380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cc4b5-fd23-460f-8543-e4ae61c5cc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0335d0-34a3-4bd9-898c-4d5e2ba29d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953576-A9CD-403C-9753-2AF69FD8E2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0335d0-34a3-4bd9-898c-4d5e2ba29d05"/>
    <ds:schemaRef ds:uri="f2ccc4b5-fd23-460f-8543-e4ae61c5c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0AF57B-C53B-4FB2-9DD7-0ADAEAB38E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A3A5EA-16C9-4BDB-AE0A-D67CD647703D}">
  <ds:schemaRefs>
    <ds:schemaRef ds:uri="http://schemas.microsoft.com/office/2006/metadata/properties"/>
    <ds:schemaRef ds:uri="http://schemas.microsoft.com/office/infopath/2007/PartnerControls"/>
    <ds:schemaRef ds:uri="600335d0-34a3-4bd9-898c-4d5e2ba29d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Johnson and Johnson</Template>
  <TotalTime>90</TotalTime>
  <Words>202</Words>
  <Application>Microsoft Office PowerPoint</Application>
  <PresentationFormat>A4 Paper (210x297 mm)</PresentationFormat>
  <Paragraphs>63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Johnson Text</vt:lpstr>
      <vt:lpstr>Johnson Display</vt:lpstr>
      <vt:lpstr>Arial</vt:lpstr>
      <vt:lpstr>Johnson and Johnson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Muzzy, Damon [DPYUS]</dc:creator>
  <cp:lastModifiedBy>Simbirskaya, Tatyana [MEDRU]</cp:lastModifiedBy>
  <cp:revision>2</cp:revision>
  <dcterms:created xsi:type="dcterms:W3CDTF">2024-08-14T12:59:41Z</dcterms:created>
  <dcterms:modified xsi:type="dcterms:W3CDTF">2024-09-18T09:09:15Z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0x0101001EEEAEC0FC357742BFF40BE2520BD355</vt:lpwstr>
  </property>
</Properties>
</file>